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83" r:id="rId4"/>
    <p:sldId id="281" r:id="rId5"/>
    <p:sldId id="282" r:id="rId6"/>
    <p:sldId id="290" r:id="rId7"/>
    <p:sldId id="284" r:id="rId8"/>
    <p:sldId id="291" r:id="rId9"/>
    <p:sldId id="292" r:id="rId10"/>
    <p:sldId id="287" r:id="rId11"/>
    <p:sldId id="288" r:id="rId12"/>
    <p:sldId id="285" r:id="rId13"/>
    <p:sldId id="286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F6C29-8553-453C-A268-2FD4DDAF22B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1AE8D-3E62-4D64-B7B7-2DB6D8A40F0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+mj-lt"/>
            </a:rPr>
            <a:t>ОРГАНИЗАЦИОННЫЕ ФОРМЫ ПРОВЕДЕНИЯ ЗАСЕДАНИЙ СНК:</a:t>
          </a:r>
          <a:endParaRPr lang="ru-RU" sz="3200" b="1" dirty="0">
            <a:solidFill>
              <a:srgbClr val="C00000"/>
            </a:solidFill>
            <a:latin typeface="+mj-lt"/>
          </a:endParaRPr>
        </a:p>
      </dgm:t>
    </dgm:pt>
    <dgm:pt modelId="{C90E5086-9853-4666-978E-F1BF3D84AC05}" type="parTrans" cxnId="{8AB59DEE-B176-4A9B-BCA7-9847E50D5D6D}">
      <dgm:prSet/>
      <dgm:spPr/>
      <dgm:t>
        <a:bodyPr/>
        <a:lstStyle/>
        <a:p>
          <a:endParaRPr lang="ru-RU" sz="1600"/>
        </a:p>
      </dgm:t>
    </dgm:pt>
    <dgm:pt modelId="{08670576-BEC5-484E-8E99-93F7385D1822}" type="sibTrans" cxnId="{8AB59DEE-B176-4A9B-BCA7-9847E50D5D6D}">
      <dgm:prSet/>
      <dgm:spPr/>
      <dgm:t>
        <a:bodyPr/>
        <a:lstStyle/>
        <a:p>
          <a:endParaRPr lang="ru-RU" sz="1600"/>
        </a:p>
      </dgm:t>
    </dgm:pt>
    <dgm:pt modelId="{565E18CC-0B24-45BD-A6F3-CA77515CE8A9}">
      <dgm:prSet phldrT="[Текст]" custT="1"/>
      <dgm:spPr/>
      <dgm:t>
        <a:bodyPr/>
        <a:lstStyle/>
        <a:p>
          <a:r>
            <a:rPr lang="ru-RU" sz="1600" dirty="0" smtClean="0"/>
            <a:t>ВЫСТУПЛЕНИЕ ПРЕПОДАВАТЕЛЕЙ, ПРАКТИЧЕСКИХ РАБОТНИКОВ ПО АКТУАЛЬНЫМ ТЕМАМ</a:t>
          </a:r>
          <a:endParaRPr lang="ru-RU" sz="1600" dirty="0"/>
        </a:p>
      </dgm:t>
    </dgm:pt>
    <dgm:pt modelId="{BB9A9D37-4EAB-4283-BB5B-DAC105089774}" type="parTrans" cxnId="{E4B79155-37FA-4922-9AF6-938841D3BF98}">
      <dgm:prSet/>
      <dgm:spPr/>
      <dgm:t>
        <a:bodyPr/>
        <a:lstStyle/>
        <a:p>
          <a:endParaRPr lang="ru-RU" sz="1600"/>
        </a:p>
      </dgm:t>
    </dgm:pt>
    <dgm:pt modelId="{44C32A64-569B-4C60-97DB-26E6B637F79C}" type="sibTrans" cxnId="{E4B79155-37FA-4922-9AF6-938841D3BF98}">
      <dgm:prSet/>
      <dgm:spPr/>
      <dgm:t>
        <a:bodyPr/>
        <a:lstStyle/>
        <a:p>
          <a:endParaRPr lang="ru-RU" sz="1600"/>
        </a:p>
      </dgm:t>
    </dgm:pt>
    <dgm:pt modelId="{81A83808-D1A3-4954-8888-CBF593F6D7AB}">
      <dgm:prSet phldrT="[Текст]" custT="1"/>
      <dgm:spPr/>
      <dgm:t>
        <a:bodyPr/>
        <a:lstStyle/>
        <a:p>
          <a:r>
            <a:rPr lang="ru-RU" sz="1600" dirty="0" smtClean="0"/>
            <a:t>ЗАСЛУШИВАНИЕ И ОБСУЖДЕНИЕ СТУДЕНЧЕСКИХ НАУЧНЫХ РАБОТ</a:t>
          </a:r>
          <a:endParaRPr lang="ru-RU" sz="1600" dirty="0"/>
        </a:p>
      </dgm:t>
    </dgm:pt>
    <dgm:pt modelId="{1698DDD8-4A6D-4268-9C0C-D4B642794DD1}" type="parTrans" cxnId="{4A3164D9-2A1E-4633-B038-CBC8887A2770}">
      <dgm:prSet/>
      <dgm:spPr/>
      <dgm:t>
        <a:bodyPr/>
        <a:lstStyle/>
        <a:p>
          <a:endParaRPr lang="ru-RU" sz="1600"/>
        </a:p>
      </dgm:t>
    </dgm:pt>
    <dgm:pt modelId="{90A8BF2E-691E-43FF-B74C-4F068E82D7EC}" type="sibTrans" cxnId="{4A3164D9-2A1E-4633-B038-CBC8887A2770}">
      <dgm:prSet/>
      <dgm:spPr/>
      <dgm:t>
        <a:bodyPr/>
        <a:lstStyle/>
        <a:p>
          <a:endParaRPr lang="ru-RU" sz="1600"/>
        </a:p>
      </dgm:t>
    </dgm:pt>
    <dgm:pt modelId="{A4212EE6-CA26-4C87-BB9B-D2A5892DC819}">
      <dgm:prSet phldrT="[Текст]" custT="1"/>
      <dgm:spPr/>
      <dgm:t>
        <a:bodyPr/>
        <a:lstStyle/>
        <a:p>
          <a:r>
            <a:rPr lang="ru-RU" sz="1600" dirty="0" smtClean="0"/>
            <a:t>ПРОВЕДЕНИЕ МЕЖВУЗОВСКИХ КРУГЛЫХ СТОЛОВ, ДЕБАТОВ И ДРУГИХ МЕРОПРИЯТИЙ </a:t>
          </a:r>
          <a:endParaRPr lang="ru-RU" sz="1600" dirty="0"/>
        </a:p>
      </dgm:t>
    </dgm:pt>
    <dgm:pt modelId="{48EABB5A-219A-4363-B07C-53939AB9FD01}" type="parTrans" cxnId="{A844028C-B208-456F-9216-6FC7365B8654}">
      <dgm:prSet/>
      <dgm:spPr/>
      <dgm:t>
        <a:bodyPr/>
        <a:lstStyle/>
        <a:p>
          <a:endParaRPr lang="ru-RU" sz="1600"/>
        </a:p>
      </dgm:t>
    </dgm:pt>
    <dgm:pt modelId="{C1F76CBA-84F9-4D89-98A6-42B5FDDF3E0C}" type="sibTrans" cxnId="{A844028C-B208-456F-9216-6FC7365B8654}">
      <dgm:prSet/>
      <dgm:spPr/>
      <dgm:t>
        <a:bodyPr/>
        <a:lstStyle/>
        <a:p>
          <a:endParaRPr lang="ru-RU" sz="1600"/>
        </a:p>
      </dgm:t>
    </dgm:pt>
    <dgm:pt modelId="{70E13289-A1CE-4881-A35B-C7360B504F79}">
      <dgm:prSet phldrT="[Текст]" custT="1"/>
      <dgm:spPr/>
      <dgm:t>
        <a:bodyPr/>
        <a:lstStyle/>
        <a:p>
          <a:r>
            <a:rPr lang="ru-RU" sz="1600" dirty="0" smtClean="0"/>
            <a:t>ДИСКУССИИ ПО АКТУАЛЬНЫМ ПРБЛЕМАМ ЮРИДИЧЕСКОЙ НАУКИ И ПРАВОПРИМЕНИТЕЛЬНОЙ ПРАКТИКИ</a:t>
          </a:r>
          <a:endParaRPr lang="ru-RU" sz="1600" dirty="0"/>
        </a:p>
      </dgm:t>
    </dgm:pt>
    <dgm:pt modelId="{C9352ABA-0C2A-4E0A-A31F-57A06DC5A7EA}" type="parTrans" cxnId="{773F9499-14B6-4262-BF2A-A47812D004C1}">
      <dgm:prSet/>
      <dgm:spPr/>
      <dgm:t>
        <a:bodyPr/>
        <a:lstStyle/>
        <a:p>
          <a:endParaRPr lang="ru-RU" sz="1600"/>
        </a:p>
      </dgm:t>
    </dgm:pt>
    <dgm:pt modelId="{E183D7D7-B386-4A57-ABBD-1DD5865C7646}" type="sibTrans" cxnId="{773F9499-14B6-4262-BF2A-A47812D004C1}">
      <dgm:prSet/>
      <dgm:spPr/>
      <dgm:t>
        <a:bodyPr/>
        <a:lstStyle/>
        <a:p>
          <a:endParaRPr lang="ru-RU" sz="1600"/>
        </a:p>
      </dgm:t>
    </dgm:pt>
    <dgm:pt modelId="{B4039851-36CC-4E50-BDA9-87DB6F36E62D}" type="pres">
      <dgm:prSet presAssocID="{4ABF6C29-8553-453C-A268-2FD4DDAF22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5A3628-E2A1-44B9-BE42-37317442B6A5}" type="pres">
      <dgm:prSet presAssocID="{4E31AE8D-3E62-4D64-B7B7-2DB6D8A40F0C}" presName="root" presStyleCnt="0"/>
      <dgm:spPr/>
    </dgm:pt>
    <dgm:pt modelId="{125390AA-C7BF-46AB-904B-69106D6D09BC}" type="pres">
      <dgm:prSet presAssocID="{4E31AE8D-3E62-4D64-B7B7-2DB6D8A40F0C}" presName="rootComposite" presStyleCnt="0"/>
      <dgm:spPr/>
    </dgm:pt>
    <dgm:pt modelId="{7BE825A4-472E-4415-97F6-5C876D84520E}" type="pres">
      <dgm:prSet presAssocID="{4E31AE8D-3E62-4D64-B7B7-2DB6D8A40F0C}" presName="rootText" presStyleLbl="node1" presStyleIdx="0" presStyleCnt="1" custScaleX="373249" custScaleY="157068" custLinFactNeighborX="-366" custLinFactNeighborY="-54508"/>
      <dgm:spPr/>
      <dgm:t>
        <a:bodyPr/>
        <a:lstStyle/>
        <a:p>
          <a:endParaRPr lang="ru-RU"/>
        </a:p>
      </dgm:t>
    </dgm:pt>
    <dgm:pt modelId="{46906399-CAB9-4838-9480-FCAA903CAF0C}" type="pres">
      <dgm:prSet presAssocID="{4E31AE8D-3E62-4D64-B7B7-2DB6D8A40F0C}" presName="rootConnector" presStyleLbl="node1" presStyleIdx="0" presStyleCnt="1"/>
      <dgm:spPr/>
      <dgm:t>
        <a:bodyPr/>
        <a:lstStyle/>
        <a:p>
          <a:endParaRPr lang="ru-RU"/>
        </a:p>
      </dgm:t>
    </dgm:pt>
    <dgm:pt modelId="{0D5864D7-0366-4CF7-99AB-F47ADA94ECFD}" type="pres">
      <dgm:prSet presAssocID="{4E31AE8D-3E62-4D64-B7B7-2DB6D8A40F0C}" presName="childShape" presStyleCnt="0"/>
      <dgm:spPr/>
    </dgm:pt>
    <dgm:pt modelId="{0A398CFC-98A1-4AB5-AE7E-38011739E068}" type="pres">
      <dgm:prSet presAssocID="{BB9A9D37-4EAB-4283-BB5B-DAC10508977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FD1E45F-B11F-404B-B2BF-18CC8C39F032}" type="pres">
      <dgm:prSet presAssocID="{565E18CC-0B24-45BD-A6F3-CA77515CE8A9}" presName="childText" presStyleLbl="bgAcc1" presStyleIdx="0" presStyleCnt="4" custAng="10800000" custFlipVert="1" custScaleX="322694" custScaleY="5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766DC-6A08-4C87-80B1-BFA73B2AF3D5}" type="pres">
      <dgm:prSet presAssocID="{1698DDD8-4A6D-4268-9C0C-D4B642794DD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11261CF-7C26-4076-8D6F-513A2B69C620}" type="pres">
      <dgm:prSet presAssocID="{81A83808-D1A3-4954-8888-CBF593F6D7AB}" presName="childText" presStyleLbl="bgAcc1" presStyleIdx="1" presStyleCnt="4" custAng="10800000" custFlipVert="1" custScaleX="227351" custScaleY="57339" custLinFactNeighborX="3566" custLinFactNeighborY="-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E42B8-47C4-45FD-BCA7-0125C4345BA0}" type="pres">
      <dgm:prSet presAssocID="{C9352ABA-0C2A-4E0A-A31F-57A06DC5A7E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D3203A8-B713-43F7-B203-2AE5657E14E2}" type="pres">
      <dgm:prSet presAssocID="{70E13289-A1CE-4881-A35B-C7360B504F79}" presName="childText" presStyleLbl="bgAcc1" presStyleIdx="2" presStyleCnt="4" custScaleX="285579" custScaleY="57677" custLinFactNeighborX="3566" custLinFactNeighborY="-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0708B-5D55-4B7E-A7DC-1F236C00819D}" type="pres">
      <dgm:prSet presAssocID="{48EABB5A-219A-4363-B07C-53939AB9FD0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C17F069-B76E-498D-A8FB-38B79A539A50}" type="pres">
      <dgm:prSet presAssocID="{A4212EE6-CA26-4C87-BB9B-D2A5892DC819}" presName="childText" presStyleLbl="bgAcc1" presStyleIdx="3" presStyleCnt="4" custScaleX="347713" custScaleY="5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164D9-2A1E-4633-B038-CBC8887A2770}" srcId="{4E31AE8D-3E62-4D64-B7B7-2DB6D8A40F0C}" destId="{81A83808-D1A3-4954-8888-CBF593F6D7AB}" srcOrd="1" destOrd="0" parTransId="{1698DDD8-4A6D-4268-9C0C-D4B642794DD1}" sibTransId="{90A8BF2E-691E-43FF-B74C-4F068E82D7EC}"/>
    <dgm:cxn modelId="{A75BF227-F228-4F35-877A-2359C22CE587}" type="presOf" srcId="{48EABB5A-219A-4363-B07C-53939AB9FD01}" destId="{3040708B-5D55-4B7E-A7DC-1F236C00819D}" srcOrd="0" destOrd="0" presId="urn:microsoft.com/office/officeart/2005/8/layout/hierarchy3"/>
    <dgm:cxn modelId="{E9B08F2F-5CA7-454D-BC23-F7F50B74F9B1}" type="presOf" srcId="{565E18CC-0B24-45BD-A6F3-CA77515CE8A9}" destId="{9FD1E45F-B11F-404B-B2BF-18CC8C39F032}" srcOrd="0" destOrd="0" presId="urn:microsoft.com/office/officeart/2005/8/layout/hierarchy3"/>
    <dgm:cxn modelId="{F3DB99F3-CE8D-44B8-A162-93749F904759}" type="presOf" srcId="{4ABF6C29-8553-453C-A268-2FD4DDAF22B4}" destId="{B4039851-36CC-4E50-BDA9-87DB6F36E62D}" srcOrd="0" destOrd="0" presId="urn:microsoft.com/office/officeart/2005/8/layout/hierarchy3"/>
    <dgm:cxn modelId="{37BDB04F-D3C2-469B-82B4-D778CFD6BB82}" type="presOf" srcId="{81A83808-D1A3-4954-8888-CBF593F6D7AB}" destId="{111261CF-7C26-4076-8D6F-513A2B69C620}" srcOrd="0" destOrd="0" presId="urn:microsoft.com/office/officeart/2005/8/layout/hierarchy3"/>
    <dgm:cxn modelId="{A844028C-B208-456F-9216-6FC7365B8654}" srcId="{4E31AE8D-3E62-4D64-B7B7-2DB6D8A40F0C}" destId="{A4212EE6-CA26-4C87-BB9B-D2A5892DC819}" srcOrd="3" destOrd="0" parTransId="{48EABB5A-219A-4363-B07C-53939AB9FD01}" sibTransId="{C1F76CBA-84F9-4D89-98A6-42B5FDDF3E0C}"/>
    <dgm:cxn modelId="{8AB59DEE-B176-4A9B-BCA7-9847E50D5D6D}" srcId="{4ABF6C29-8553-453C-A268-2FD4DDAF22B4}" destId="{4E31AE8D-3E62-4D64-B7B7-2DB6D8A40F0C}" srcOrd="0" destOrd="0" parTransId="{C90E5086-9853-4666-978E-F1BF3D84AC05}" sibTransId="{08670576-BEC5-484E-8E99-93F7385D1822}"/>
    <dgm:cxn modelId="{C822B10D-81B1-4009-97A3-87F548B1913C}" type="presOf" srcId="{4E31AE8D-3E62-4D64-B7B7-2DB6D8A40F0C}" destId="{7BE825A4-472E-4415-97F6-5C876D84520E}" srcOrd="0" destOrd="0" presId="urn:microsoft.com/office/officeart/2005/8/layout/hierarchy3"/>
    <dgm:cxn modelId="{96ED576F-4124-4894-A663-AEE0D0C39A0B}" type="presOf" srcId="{A4212EE6-CA26-4C87-BB9B-D2A5892DC819}" destId="{1C17F069-B76E-498D-A8FB-38B79A539A50}" srcOrd="0" destOrd="0" presId="urn:microsoft.com/office/officeart/2005/8/layout/hierarchy3"/>
    <dgm:cxn modelId="{33CEAC37-0824-40D6-B671-BE9E487C907E}" type="presOf" srcId="{C9352ABA-0C2A-4E0A-A31F-57A06DC5A7EA}" destId="{E1CE42B8-47C4-45FD-BCA7-0125C4345BA0}" srcOrd="0" destOrd="0" presId="urn:microsoft.com/office/officeart/2005/8/layout/hierarchy3"/>
    <dgm:cxn modelId="{455EDBF8-7FC2-4893-A0ED-E123A1C49D56}" type="presOf" srcId="{70E13289-A1CE-4881-A35B-C7360B504F79}" destId="{DD3203A8-B713-43F7-B203-2AE5657E14E2}" srcOrd="0" destOrd="0" presId="urn:microsoft.com/office/officeart/2005/8/layout/hierarchy3"/>
    <dgm:cxn modelId="{21A01D3F-E585-4CCE-8875-4CB6DC05BD1C}" type="presOf" srcId="{4E31AE8D-3E62-4D64-B7B7-2DB6D8A40F0C}" destId="{46906399-CAB9-4838-9480-FCAA903CAF0C}" srcOrd="1" destOrd="0" presId="urn:microsoft.com/office/officeart/2005/8/layout/hierarchy3"/>
    <dgm:cxn modelId="{D5B44DC6-CC8F-46FF-9A07-C25A40F8A56F}" type="presOf" srcId="{1698DDD8-4A6D-4268-9C0C-D4B642794DD1}" destId="{A20766DC-6A08-4C87-80B1-BFA73B2AF3D5}" srcOrd="0" destOrd="0" presId="urn:microsoft.com/office/officeart/2005/8/layout/hierarchy3"/>
    <dgm:cxn modelId="{E4B79155-37FA-4922-9AF6-938841D3BF98}" srcId="{4E31AE8D-3E62-4D64-B7B7-2DB6D8A40F0C}" destId="{565E18CC-0B24-45BD-A6F3-CA77515CE8A9}" srcOrd="0" destOrd="0" parTransId="{BB9A9D37-4EAB-4283-BB5B-DAC105089774}" sibTransId="{44C32A64-569B-4C60-97DB-26E6B637F79C}"/>
    <dgm:cxn modelId="{7514BD5C-498A-419C-93F0-9823D0E8FCEA}" type="presOf" srcId="{BB9A9D37-4EAB-4283-BB5B-DAC105089774}" destId="{0A398CFC-98A1-4AB5-AE7E-38011739E068}" srcOrd="0" destOrd="0" presId="urn:microsoft.com/office/officeart/2005/8/layout/hierarchy3"/>
    <dgm:cxn modelId="{773F9499-14B6-4262-BF2A-A47812D004C1}" srcId="{4E31AE8D-3E62-4D64-B7B7-2DB6D8A40F0C}" destId="{70E13289-A1CE-4881-A35B-C7360B504F79}" srcOrd="2" destOrd="0" parTransId="{C9352ABA-0C2A-4E0A-A31F-57A06DC5A7EA}" sibTransId="{E183D7D7-B386-4A57-ABBD-1DD5865C7646}"/>
    <dgm:cxn modelId="{3F016A75-C5DA-45AC-BEFD-6E5509296A28}" type="presParOf" srcId="{B4039851-36CC-4E50-BDA9-87DB6F36E62D}" destId="{5E5A3628-E2A1-44B9-BE42-37317442B6A5}" srcOrd="0" destOrd="0" presId="urn:microsoft.com/office/officeart/2005/8/layout/hierarchy3"/>
    <dgm:cxn modelId="{B5787DDC-C56B-4C90-9A5E-B366BF7B721F}" type="presParOf" srcId="{5E5A3628-E2A1-44B9-BE42-37317442B6A5}" destId="{125390AA-C7BF-46AB-904B-69106D6D09BC}" srcOrd="0" destOrd="0" presId="urn:microsoft.com/office/officeart/2005/8/layout/hierarchy3"/>
    <dgm:cxn modelId="{B76DB7BB-0E99-4B0A-9210-74BA11BFDD17}" type="presParOf" srcId="{125390AA-C7BF-46AB-904B-69106D6D09BC}" destId="{7BE825A4-472E-4415-97F6-5C876D84520E}" srcOrd="0" destOrd="0" presId="urn:microsoft.com/office/officeart/2005/8/layout/hierarchy3"/>
    <dgm:cxn modelId="{567C74AE-F9C6-4313-A02B-BACFD47FDA26}" type="presParOf" srcId="{125390AA-C7BF-46AB-904B-69106D6D09BC}" destId="{46906399-CAB9-4838-9480-FCAA903CAF0C}" srcOrd="1" destOrd="0" presId="urn:microsoft.com/office/officeart/2005/8/layout/hierarchy3"/>
    <dgm:cxn modelId="{F1EF9CD4-B2A2-4926-B9B7-84FE9DFBC560}" type="presParOf" srcId="{5E5A3628-E2A1-44B9-BE42-37317442B6A5}" destId="{0D5864D7-0366-4CF7-99AB-F47ADA94ECFD}" srcOrd="1" destOrd="0" presId="urn:microsoft.com/office/officeart/2005/8/layout/hierarchy3"/>
    <dgm:cxn modelId="{77441348-A150-4D8C-B33E-4B104EEA160B}" type="presParOf" srcId="{0D5864D7-0366-4CF7-99AB-F47ADA94ECFD}" destId="{0A398CFC-98A1-4AB5-AE7E-38011739E068}" srcOrd="0" destOrd="0" presId="urn:microsoft.com/office/officeart/2005/8/layout/hierarchy3"/>
    <dgm:cxn modelId="{0AC92869-74AE-415F-82A0-D6112D32E75E}" type="presParOf" srcId="{0D5864D7-0366-4CF7-99AB-F47ADA94ECFD}" destId="{9FD1E45F-B11F-404B-B2BF-18CC8C39F032}" srcOrd="1" destOrd="0" presId="urn:microsoft.com/office/officeart/2005/8/layout/hierarchy3"/>
    <dgm:cxn modelId="{4006EC8E-63AD-497C-99B0-43ACA736D9EB}" type="presParOf" srcId="{0D5864D7-0366-4CF7-99AB-F47ADA94ECFD}" destId="{A20766DC-6A08-4C87-80B1-BFA73B2AF3D5}" srcOrd="2" destOrd="0" presId="urn:microsoft.com/office/officeart/2005/8/layout/hierarchy3"/>
    <dgm:cxn modelId="{3DA1DDC5-5414-4B23-B8BA-0A8FD92D286A}" type="presParOf" srcId="{0D5864D7-0366-4CF7-99AB-F47ADA94ECFD}" destId="{111261CF-7C26-4076-8D6F-513A2B69C620}" srcOrd="3" destOrd="0" presId="urn:microsoft.com/office/officeart/2005/8/layout/hierarchy3"/>
    <dgm:cxn modelId="{E8448663-C8D1-48BE-9535-C68F8CCB7CDD}" type="presParOf" srcId="{0D5864D7-0366-4CF7-99AB-F47ADA94ECFD}" destId="{E1CE42B8-47C4-45FD-BCA7-0125C4345BA0}" srcOrd="4" destOrd="0" presId="urn:microsoft.com/office/officeart/2005/8/layout/hierarchy3"/>
    <dgm:cxn modelId="{DC2A1CD2-67A3-420B-BFE3-C4F1A3604291}" type="presParOf" srcId="{0D5864D7-0366-4CF7-99AB-F47ADA94ECFD}" destId="{DD3203A8-B713-43F7-B203-2AE5657E14E2}" srcOrd="5" destOrd="0" presId="urn:microsoft.com/office/officeart/2005/8/layout/hierarchy3"/>
    <dgm:cxn modelId="{A576ECE3-DC97-4EDE-8E2E-EB7E395BF32D}" type="presParOf" srcId="{0D5864D7-0366-4CF7-99AB-F47ADA94ECFD}" destId="{3040708B-5D55-4B7E-A7DC-1F236C00819D}" srcOrd="6" destOrd="0" presId="urn:microsoft.com/office/officeart/2005/8/layout/hierarchy3"/>
    <dgm:cxn modelId="{ED36B0FF-853C-4DEC-AD34-CCC861C75359}" type="presParOf" srcId="{0D5864D7-0366-4CF7-99AB-F47ADA94ECFD}" destId="{1C17F069-B76E-498D-A8FB-38B79A539A5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CC9DF-1D09-4A8C-A3C4-8E7853EC1FF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1FE065-E4B4-40D1-BF9C-2FA8F5E6DF1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СТУДЕНЧЕСКИЕ НАУЧНЫЕ КРУЖКИ</a:t>
          </a:r>
          <a:endParaRPr lang="ru-RU" sz="3200" b="1" dirty="0">
            <a:solidFill>
              <a:srgbClr val="C00000"/>
            </a:solidFill>
          </a:endParaRPr>
        </a:p>
      </dgm:t>
    </dgm:pt>
    <dgm:pt modelId="{BE8E8A01-FED1-4A8B-B7F4-C6201B1291B8}" type="parTrans" cxnId="{079FBCC9-C08C-4538-B60B-8E0F0E5A5EFE}">
      <dgm:prSet/>
      <dgm:spPr/>
      <dgm:t>
        <a:bodyPr/>
        <a:lstStyle/>
        <a:p>
          <a:endParaRPr lang="ru-RU"/>
        </a:p>
      </dgm:t>
    </dgm:pt>
    <dgm:pt modelId="{DC557C1B-8980-48E7-ADA5-FB6BD37457AF}" type="sibTrans" cxnId="{079FBCC9-C08C-4538-B60B-8E0F0E5A5EFE}">
      <dgm:prSet/>
      <dgm:spPr/>
      <dgm:t>
        <a:bodyPr/>
        <a:lstStyle/>
        <a:p>
          <a:endParaRPr lang="ru-RU"/>
        </a:p>
      </dgm:t>
    </dgm:pt>
    <dgm:pt modelId="{DEF253D0-965A-4189-A1FF-B6D3FF97E1E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B050"/>
              </a:solidFill>
            </a:rPr>
            <a:t>ЦИВИЛИСТ</a:t>
          </a:r>
          <a:endParaRPr lang="ru-RU" sz="1400" dirty="0">
            <a:solidFill>
              <a:srgbClr val="00B050"/>
            </a:solidFill>
          </a:endParaRPr>
        </a:p>
      </dgm:t>
    </dgm:pt>
    <dgm:pt modelId="{6879387D-053B-4181-A179-00A2390B0FF8}" type="parTrans" cxnId="{43193EFE-D4D8-4577-822D-398C6EF109F4}">
      <dgm:prSet/>
      <dgm:spPr/>
      <dgm:t>
        <a:bodyPr/>
        <a:lstStyle/>
        <a:p>
          <a:endParaRPr lang="ru-RU"/>
        </a:p>
      </dgm:t>
    </dgm:pt>
    <dgm:pt modelId="{6B65D37C-62CC-4CAE-9700-BD03F86DCC75}" type="sibTrans" cxnId="{43193EFE-D4D8-4577-822D-398C6EF109F4}">
      <dgm:prSet/>
      <dgm:spPr/>
      <dgm:t>
        <a:bodyPr/>
        <a:lstStyle/>
        <a:p>
          <a:endParaRPr lang="ru-RU"/>
        </a:p>
      </dgm:t>
    </dgm:pt>
    <dgm:pt modelId="{97723685-D978-4C0B-9992-163CDF0B755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B0F0"/>
              </a:solidFill>
            </a:rPr>
            <a:t>ПОКЛОННИКИ ФЕМИДЫ  </a:t>
          </a:r>
          <a:endParaRPr lang="ru-RU" sz="2000" dirty="0">
            <a:solidFill>
              <a:srgbClr val="00B0F0"/>
            </a:solidFill>
          </a:endParaRPr>
        </a:p>
      </dgm:t>
    </dgm:pt>
    <dgm:pt modelId="{F7C94BE3-8EA2-406E-804D-8DCE2D9A2921}" type="parTrans" cxnId="{A2F47A9B-E65D-45C9-B73E-8F10119397C3}">
      <dgm:prSet/>
      <dgm:spPr/>
      <dgm:t>
        <a:bodyPr/>
        <a:lstStyle/>
        <a:p>
          <a:endParaRPr lang="ru-RU"/>
        </a:p>
      </dgm:t>
    </dgm:pt>
    <dgm:pt modelId="{EE873C2C-BCEF-40F4-A17E-4022106CD7F5}" type="sibTrans" cxnId="{A2F47A9B-E65D-45C9-B73E-8F10119397C3}">
      <dgm:prSet/>
      <dgm:spPr/>
      <dgm:t>
        <a:bodyPr/>
        <a:lstStyle/>
        <a:p>
          <a:endParaRPr lang="ru-RU"/>
        </a:p>
      </dgm:t>
    </dgm:pt>
    <dgm:pt modelId="{96C79450-3F6C-4823-A0AA-5F7D3913154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РИТОРИКА</a:t>
          </a:r>
          <a:endParaRPr lang="ru-RU" sz="2000" dirty="0">
            <a:solidFill>
              <a:srgbClr val="002060"/>
            </a:solidFill>
          </a:endParaRPr>
        </a:p>
      </dgm:t>
    </dgm:pt>
    <dgm:pt modelId="{92B02BF0-4F10-4982-B64B-30D27C993C71}" type="parTrans" cxnId="{88D0CD2C-DEC4-4230-8F49-0A3B6BE50644}">
      <dgm:prSet/>
      <dgm:spPr/>
      <dgm:t>
        <a:bodyPr/>
        <a:lstStyle/>
        <a:p>
          <a:endParaRPr lang="ru-RU"/>
        </a:p>
      </dgm:t>
    </dgm:pt>
    <dgm:pt modelId="{FE79457F-4BCD-4348-A177-E0A249D05B18}" type="sibTrans" cxnId="{88D0CD2C-DEC4-4230-8F49-0A3B6BE50644}">
      <dgm:prSet/>
      <dgm:spPr/>
      <dgm:t>
        <a:bodyPr/>
        <a:lstStyle/>
        <a:p>
          <a:endParaRPr lang="ru-RU"/>
        </a:p>
      </dgm:t>
    </dgm:pt>
    <dgm:pt modelId="{EC905F9A-4939-440C-8EC4-0B125E21051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</a:rPr>
            <a:t>ПРАВОВЕД</a:t>
          </a:r>
          <a:endParaRPr lang="ru-RU" sz="2000" dirty="0">
            <a:solidFill>
              <a:srgbClr val="7030A0"/>
            </a:solidFill>
          </a:endParaRPr>
        </a:p>
      </dgm:t>
    </dgm:pt>
    <dgm:pt modelId="{5CE22F51-47D7-4A5C-B531-1DC4F2098E78}" type="parTrans" cxnId="{86FE3897-4AA7-4D5C-8E47-05344EF4DDBE}">
      <dgm:prSet/>
      <dgm:spPr/>
      <dgm:t>
        <a:bodyPr/>
        <a:lstStyle/>
        <a:p>
          <a:endParaRPr lang="ru-RU"/>
        </a:p>
      </dgm:t>
    </dgm:pt>
    <dgm:pt modelId="{045AB23F-D1D9-43CA-BEC4-7465A1AD5C8C}" type="sibTrans" cxnId="{86FE3897-4AA7-4D5C-8E47-05344EF4DDBE}">
      <dgm:prSet/>
      <dgm:spPr/>
      <dgm:t>
        <a:bodyPr/>
        <a:lstStyle/>
        <a:p>
          <a:endParaRPr lang="ru-RU"/>
        </a:p>
      </dgm:t>
    </dgm:pt>
    <dgm:pt modelId="{F184FE80-4A58-464B-8492-40748695B77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ПРЕСТУПЛЕНИЕ И НАКАЗАНИЕ</a:t>
          </a:r>
          <a:endParaRPr lang="ru-RU" sz="2000" dirty="0">
            <a:solidFill>
              <a:srgbClr val="FF0000"/>
            </a:solidFill>
          </a:endParaRPr>
        </a:p>
      </dgm:t>
    </dgm:pt>
    <dgm:pt modelId="{3F730290-4EAC-42E2-B0F1-4BAF1DE31672}" type="parTrans" cxnId="{9B09D5C9-361C-4632-A88E-82B6AFCBCF24}">
      <dgm:prSet/>
      <dgm:spPr/>
      <dgm:t>
        <a:bodyPr/>
        <a:lstStyle/>
        <a:p>
          <a:endParaRPr lang="ru-RU"/>
        </a:p>
      </dgm:t>
    </dgm:pt>
    <dgm:pt modelId="{C1D6C52C-4E1D-4190-90AB-6298B41E0EDC}" type="sibTrans" cxnId="{9B09D5C9-361C-4632-A88E-82B6AFCBCF24}">
      <dgm:prSet/>
      <dgm:spPr/>
      <dgm:t>
        <a:bodyPr/>
        <a:lstStyle/>
        <a:p>
          <a:endParaRPr lang="ru-RU"/>
        </a:p>
      </dgm:t>
    </dgm:pt>
    <dgm:pt modelId="{36E4DD18-D10A-48B4-9370-4EC538F4EEDF}" type="pres">
      <dgm:prSet presAssocID="{031CC9DF-1D09-4A8C-A3C4-8E7853EC1F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811986-1A2F-4ADB-8D6D-14BA4276A0F6}" type="pres">
      <dgm:prSet presAssocID="{2C1FE065-E4B4-40D1-BF9C-2FA8F5E6DF1D}" presName="root" presStyleCnt="0"/>
      <dgm:spPr/>
    </dgm:pt>
    <dgm:pt modelId="{B27B1D6E-51A8-4768-89A8-F5BC407B3BA6}" type="pres">
      <dgm:prSet presAssocID="{2C1FE065-E4B4-40D1-BF9C-2FA8F5E6DF1D}" presName="rootComposite" presStyleCnt="0"/>
      <dgm:spPr/>
    </dgm:pt>
    <dgm:pt modelId="{8E01F55C-6DCC-4FF9-BB75-0239D391F6F0}" type="pres">
      <dgm:prSet presAssocID="{2C1FE065-E4B4-40D1-BF9C-2FA8F5E6DF1D}" presName="rootText" presStyleLbl="node1" presStyleIdx="0" presStyleCnt="1" custScaleX="503307" custScaleY="238088" custLinFactNeighborX="-5070" custLinFactNeighborY="-62447"/>
      <dgm:spPr/>
      <dgm:t>
        <a:bodyPr/>
        <a:lstStyle/>
        <a:p>
          <a:endParaRPr lang="ru-RU"/>
        </a:p>
      </dgm:t>
    </dgm:pt>
    <dgm:pt modelId="{B9DC7F00-167F-4282-B54B-FB5E2EB5B59A}" type="pres">
      <dgm:prSet presAssocID="{2C1FE065-E4B4-40D1-BF9C-2FA8F5E6DF1D}" presName="rootConnector" presStyleLbl="node1" presStyleIdx="0" presStyleCnt="1"/>
      <dgm:spPr/>
      <dgm:t>
        <a:bodyPr/>
        <a:lstStyle/>
        <a:p>
          <a:endParaRPr lang="ru-RU"/>
        </a:p>
      </dgm:t>
    </dgm:pt>
    <dgm:pt modelId="{099DCB2D-2D9C-4109-A208-39AD3DD6FDC7}" type="pres">
      <dgm:prSet presAssocID="{2C1FE065-E4B4-40D1-BF9C-2FA8F5E6DF1D}" presName="childShape" presStyleCnt="0"/>
      <dgm:spPr/>
    </dgm:pt>
    <dgm:pt modelId="{0E082383-B45F-4AA8-9B9D-DADCD39A161D}" type="pres">
      <dgm:prSet presAssocID="{6879387D-053B-4181-A179-00A2390B0FF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08B9791-8C71-4D31-97D2-878126617EE2}" type="pres">
      <dgm:prSet presAssocID="{DEF253D0-965A-4189-A1FF-B6D3FF97E1EA}" presName="childText" presStyleLbl="bgAcc1" presStyleIdx="0" presStyleCnt="5" custScaleX="362142" custScaleY="58352" custLinFactNeighborX="-9401" custLinFactNeighborY="-5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CA775-EA11-40D7-83FA-349F55470E27}" type="pres">
      <dgm:prSet presAssocID="{F7C94BE3-8EA2-406E-804D-8DCE2D9A292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A967C46-AB68-4EDC-AE20-6B07CBEBB31D}" type="pres">
      <dgm:prSet presAssocID="{97723685-D978-4C0B-9992-163CDF0B755D}" presName="childText" presStyleLbl="bgAcc1" presStyleIdx="1" presStyleCnt="5" custScaleX="358580" custScaleY="68762" custLinFactNeighborX="-2940" custLinFactNeighborY="4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17158-D21A-4D19-A2E6-E439CDDC0D8B}" type="pres">
      <dgm:prSet presAssocID="{5CE22F51-47D7-4A5C-B531-1DC4F2098E78}" presName="Name13" presStyleLbl="parChTrans1D2" presStyleIdx="2" presStyleCnt="5"/>
      <dgm:spPr/>
      <dgm:t>
        <a:bodyPr/>
        <a:lstStyle/>
        <a:p>
          <a:endParaRPr lang="ru-RU"/>
        </a:p>
      </dgm:t>
    </dgm:pt>
    <dgm:pt modelId="{C4D0B112-02ED-4BB6-B073-E6D27F669C63}" type="pres">
      <dgm:prSet presAssocID="{EC905F9A-4939-440C-8EC4-0B125E21051F}" presName="childText" presStyleLbl="bgAcc1" presStyleIdx="2" presStyleCnt="5" custScaleX="361024" custScaleY="74488" custLinFactNeighborX="-1846" custLinFactNeighborY="-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AE9AC-312F-4EB9-ABB8-D6E17AEEFD12}" type="pres">
      <dgm:prSet presAssocID="{3F730290-4EAC-42E2-B0F1-4BAF1DE3167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532C804B-68D2-4BA2-9D99-962482765A71}" type="pres">
      <dgm:prSet presAssocID="{F184FE80-4A58-464B-8492-40748695B770}" presName="childText" presStyleLbl="bgAcc1" presStyleIdx="3" presStyleCnt="5" custScaleX="343776" custScaleY="67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152CF-1499-40BE-83BC-FBD7DB8AE939}" type="pres">
      <dgm:prSet presAssocID="{92B02BF0-4F10-4982-B64B-30D27C993C7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3128236E-0472-40D3-A821-B20F33B622C9}" type="pres">
      <dgm:prSet presAssocID="{96C79450-3F6C-4823-A0AA-5F7D39131541}" presName="childText" presStyleLbl="bgAcc1" presStyleIdx="4" presStyleCnt="5" custScaleX="336164" custScaleY="6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091B1D-4137-4921-BC43-E53EEC81FC59}" type="presOf" srcId="{92B02BF0-4F10-4982-B64B-30D27C993C71}" destId="{667152CF-1499-40BE-83BC-FBD7DB8AE939}" srcOrd="0" destOrd="0" presId="urn:microsoft.com/office/officeart/2005/8/layout/hierarchy3"/>
    <dgm:cxn modelId="{D31D29CE-80BF-4741-80E0-6E3ABA16DE2E}" type="presOf" srcId="{5CE22F51-47D7-4A5C-B531-1DC4F2098E78}" destId="{9CC17158-D21A-4D19-A2E6-E439CDDC0D8B}" srcOrd="0" destOrd="0" presId="urn:microsoft.com/office/officeart/2005/8/layout/hierarchy3"/>
    <dgm:cxn modelId="{86FE3897-4AA7-4D5C-8E47-05344EF4DDBE}" srcId="{2C1FE065-E4B4-40D1-BF9C-2FA8F5E6DF1D}" destId="{EC905F9A-4939-440C-8EC4-0B125E21051F}" srcOrd="2" destOrd="0" parTransId="{5CE22F51-47D7-4A5C-B531-1DC4F2098E78}" sibTransId="{045AB23F-D1D9-43CA-BEC4-7465A1AD5C8C}"/>
    <dgm:cxn modelId="{BA28AD4A-4BE5-495E-8ADA-12900FFDBED3}" type="presOf" srcId="{96C79450-3F6C-4823-A0AA-5F7D39131541}" destId="{3128236E-0472-40D3-A821-B20F33B622C9}" srcOrd="0" destOrd="0" presId="urn:microsoft.com/office/officeart/2005/8/layout/hierarchy3"/>
    <dgm:cxn modelId="{C902C002-1331-4129-BD8B-A1F15E3A87EA}" type="presOf" srcId="{031CC9DF-1D09-4A8C-A3C4-8E7853EC1FF2}" destId="{36E4DD18-D10A-48B4-9370-4EC538F4EEDF}" srcOrd="0" destOrd="0" presId="urn:microsoft.com/office/officeart/2005/8/layout/hierarchy3"/>
    <dgm:cxn modelId="{2485DAE8-DFE6-4796-81F1-6B7346C496D6}" type="presOf" srcId="{EC905F9A-4939-440C-8EC4-0B125E21051F}" destId="{C4D0B112-02ED-4BB6-B073-E6D27F669C63}" srcOrd="0" destOrd="0" presId="urn:microsoft.com/office/officeart/2005/8/layout/hierarchy3"/>
    <dgm:cxn modelId="{9B09D5C9-361C-4632-A88E-82B6AFCBCF24}" srcId="{2C1FE065-E4B4-40D1-BF9C-2FA8F5E6DF1D}" destId="{F184FE80-4A58-464B-8492-40748695B770}" srcOrd="3" destOrd="0" parTransId="{3F730290-4EAC-42E2-B0F1-4BAF1DE31672}" sibTransId="{C1D6C52C-4E1D-4190-90AB-6298B41E0EDC}"/>
    <dgm:cxn modelId="{079FBCC9-C08C-4538-B60B-8E0F0E5A5EFE}" srcId="{031CC9DF-1D09-4A8C-A3C4-8E7853EC1FF2}" destId="{2C1FE065-E4B4-40D1-BF9C-2FA8F5E6DF1D}" srcOrd="0" destOrd="0" parTransId="{BE8E8A01-FED1-4A8B-B7F4-C6201B1291B8}" sibTransId="{DC557C1B-8980-48E7-ADA5-FB6BD37457AF}"/>
    <dgm:cxn modelId="{F1D6EE85-F9B5-4E37-A0C7-9EC4E7F01679}" type="presOf" srcId="{2C1FE065-E4B4-40D1-BF9C-2FA8F5E6DF1D}" destId="{B9DC7F00-167F-4282-B54B-FB5E2EB5B59A}" srcOrd="1" destOrd="0" presId="urn:microsoft.com/office/officeart/2005/8/layout/hierarchy3"/>
    <dgm:cxn modelId="{63B832C4-D7B9-41E2-8882-D42BDADD8A54}" type="presOf" srcId="{97723685-D978-4C0B-9992-163CDF0B755D}" destId="{7A967C46-AB68-4EDC-AE20-6B07CBEBB31D}" srcOrd="0" destOrd="0" presId="urn:microsoft.com/office/officeart/2005/8/layout/hierarchy3"/>
    <dgm:cxn modelId="{43193EFE-D4D8-4577-822D-398C6EF109F4}" srcId="{2C1FE065-E4B4-40D1-BF9C-2FA8F5E6DF1D}" destId="{DEF253D0-965A-4189-A1FF-B6D3FF97E1EA}" srcOrd="0" destOrd="0" parTransId="{6879387D-053B-4181-A179-00A2390B0FF8}" sibTransId="{6B65D37C-62CC-4CAE-9700-BD03F86DCC75}"/>
    <dgm:cxn modelId="{B2D3E328-61D0-41EF-ADAC-51BD1118BD79}" type="presOf" srcId="{DEF253D0-965A-4189-A1FF-B6D3FF97E1EA}" destId="{708B9791-8C71-4D31-97D2-878126617EE2}" srcOrd="0" destOrd="0" presId="urn:microsoft.com/office/officeart/2005/8/layout/hierarchy3"/>
    <dgm:cxn modelId="{D7EE8662-C242-400C-8BE6-8496E65B15BF}" type="presOf" srcId="{2C1FE065-E4B4-40D1-BF9C-2FA8F5E6DF1D}" destId="{8E01F55C-6DCC-4FF9-BB75-0239D391F6F0}" srcOrd="0" destOrd="0" presId="urn:microsoft.com/office/officeart/2005/8/layout/hierarchy3"/>
    <dgm:cxn modelId="{88D0CD2C-DEC4-4230-8F49-0A3B6BE50644}" srcId="{2C1FE065-E4B4-40D1-BF9C-2FA8F5E6DF1D}" destId="{96C79450-3F6C-4823-A0AA-5F7D39131541}" srcOrd="4" destOrd="0" parTransId="{92B02BF0-4F10-4982-B64B-30D27C993C71}" sibTransId="{FE79457F-4BCD-4348-A177-E0A249D05B18}"/>
    <dgm:cxn modelId="{41E6CF6D-B358-459C-A857-6BB551A742F8}" type="presOf" srcId="{F7C94BE3-8EA2-406E-804D-8DCE2D9A2921}" destId="{32ACA775-EA11-40D7-83FA-349F55470E27}" srcOrd="0" destOrd="0" presId="urn:microsoft.com/office/officeart/2005/8/layout/hierarchy3"/>
    <dgm:cxn modelId="{4615DEA0-983C-4C55-93F2-5A4CD52574A9}" type="presOf" srcId="{F184FE80-4A58-464B-8492-40748695B770}" destId="{532C804B-68D2-4BA2-9D99-962482765A71}" srcOrd="0" destOrd="0" presId="urn:microsoft.com/office/officeart/2005/8/layout/hierarchy3"/>
    <dgm:cxn modelId="{EA073936-4D1B-46C4-B0EE-57067A11FA80}" type="presOf" srcId="{6879387D-053B-4181-A179-00A2390B0FF8}" destId="{0E082383-B45F-4AA8-9B9D-DADCD39A161D}" srcOrd="0" destOrd="0" presId="urn:microsoft.com/office/officeart/2005/8/layout/hierarchy3"/>
    <dgm:cxn modelId="{A2F47A9B-E65D-45C9-B73E-8F10119397C3}" srcId="{2C1FE065-E4B4-40D1-BF9C-2FA8F5E6DF1D}" destId="{97723685-D978-4C0B-9992-163CDF0B755D}" srcOrd="1" destOrd="0" parTransId="{F7C94BE3-8EA2-406E-804D-8DCE2D9A2921}" sibTransId="{EE873C2C-BCEF-40F4-A17E-4022106CD7F5}"/>
    <dgm:cxn modelId="{F589B436-0550-4B6F-A29B-E9437D803537}" type="presOf" srcId="{3F730290-4EAC-42E2-B0F1-4BAF1DE31672}" destId="{9C2AE9AC-312F-4EB9-ABB8-D6E17AEEFD12}" srcOrd="0" destOrd="0" presId="urn:microsoft.com/office/officeart/2005/8/layout/hierarchy3"/>
    <dgm:cxn modelId="{9E96C2CE-17CB-479B-AB24-30402898CEC9}" type="presParOf" srcId="{36E4DD18-D10A-48B4-9370-4EC538F4EEDF}" destId="{16811986-1A2F-4ADB-8D6D-14BA4276A0F6}" srcOrd="0" destOrd="0" presId="urn:microsoft.com/office/officeart/2005/8/layout/hierarchy3"/>
    <dgm:cxn modelId="{8DF6B2D1-7C65-46C9-84CA-9F21B6E1E00B}" type="presParOf" srcId="{16811986-1A2F-4ADB-8D6D-14BA4276A0F6}" destId="{B27B1D6E-51A8-4768-89A8-F5BC407B3BA6}" srcOrd="0" destOrd="0" presId="urn:microsoft.com/office/officeart/2005/8/layout/hierarchy3"/>
    <dgm:cxn modelId="{27752989-A2E9-42EA-9888-5711A60A9363}" type="presParOf" srcId="{B27B1D6E-51A8-4768-89A8-F5BC407B3BA6}" destId="{8E01F55C-6DCC-4FF9-BB75-0239D391F6F0}" srcOrd="0" destOrd="0" presId="urn:microsoft.com/office/officeart/2005/8/layout/hierarchy3"/>
    <dgm:cxn modelId="{B053EC90-C1CE-4032-A297-14A0F0F01150}" type="presParOf" srcId="{B27B1D6E-51A8-4768-89A8-F5BC407B3BA6}" destId="{B9DC7F00-167F-4282-B54B-FB5E2EB5B59A}" srcOrd="1" destOrd="0" presId="urn:microsoft.com/office/officeart/2005/8/layout/hierarchy3"/>
    <dgm:cxn modelId="{90467DCA-3E1B-4EC8-AA20-E1E24C4F5BDE}" type="presParOf" srcId="{16811986-1A2F-4ADB-8D6D-14BA4276A0F6}" destId="{099DCB2D-2D9C-4109-A208-39AD3DD6FDC7}" srcOrd="1" destOrd="0" presId="urn:microsoft.com/office/officeart/2005/8/layout/hierarchy3"/>
    <dgm:cxn modelId="{EA975D4A-F540-478E-8961-F908B0CD5DCA}" type="presParOf" srcId="{099DCB2D-2D9C-4109-A208-39AD3DD6FDC7}" destId="{0E082383-B45F-4AA8-9B9D-DADCD39A161D}" srcOrd="0" destOrd="0" presId="urn:microsoft.com/office/officeart/2005/8/layout/hierarchy3"/>
    <dgm:cxn modelId="{7A39EB75-EF08-4A2A-B842-E0D414A344A9}" type="presParOf" srcId="{099DCB2D-2D9C-4109-A208-39AD3DD6FDC7}" destId="{708B9791-8C71-4D31-97D2-878126617EE2}" srcOrd="1" destOrd="0" presId="urn:microsoft.com/office/officeart/2005/8/layout/hierarchy3"/>
    <dgm:cxn modelId="{DDE96394-0537-404D-B04F-1194E3F653DD}" type="presParOf" srcId="{099DCB2D-2D9C-4109-A208-39AD3DD6FDC7}" destId="{32ACA775-EA11-40D7-83FA-349F55470E27}" srcOrd="2" destOrd="0" presId="urn:microsoft.com/office/officeart/2005/8/layout/hierarchy3"/>
    <dgm:cxn modelId="{31E72011-85E5-4661-A330-B5A83529127A}" type="presParOf" srcId="{099DCB2D-2D9C-4109-A208-39AD3DD6FDC7}" destId="{7A967C46-AB68-4EDC-AE20-6B07CBEBB31D}" srcOrd="3" destOrd="0" presId="urn:microsoft.com/office/officeart/2005/8/layout/hierarchy3"/>
    <dgm:cxn modelId="{C7200EDD-AD10-412B-A8EB-F350A6EB0863}" type="presParOf" srcId="{099DCB2D-2D9C-4109-A208-39AD3DD6FDC7}" destId="{9CC17158-D21A-4D19-A2E6-E439CDDC0D8B}" srcOrd="4" destOrd="0" presId="urn:microsoft.com/office/officeart/2005/8/layout/hierarchy3"/>
    <dgm:cxn modelId="{1C6CA4E2-530E-4387-B00F-78856209D56B}" type="presParOf" srcId="{099DCB2D-2D9C-4109-A208-39AD3DD6FDC7}" destId="{C4D0B112-02ED-4BB6-B073-E6D27F669C63}" srcOrd="5" destOrd="0" presId="urn:microsoft.com/office/officeart/2005/8/layout/hierarchy3"/>
    <dgm:cxn modelId="{57E75F12-2C11-4E8D-91D6-D66041E79960}" type="presParOf" srcId="{099DCB2D-2D9C-4109-A208-39AD3DD6FDC7}" destId="{9C2AE9AC-312F-4EB9-ABB8-D6E17AEEFD12}" srcOrd="6" destOrd="0" presId="urn:microsoft.com/office/officeart/2005/8/layout/hierarchy3"/>
    <dgm:cxn modelId="{278FFA4C-E115-45CA-9E4D-1C40967AD8BC}" type="presParOf" srcId="{099DCB2D-2D9C-4109-A208-39AD3DD6FDC7}" destId="{532C804B-68D2-4BA2-9D99-962482765A71}" srcOrd="7" destOrd="0" presId="urn:microsoft.com/office/officeart/2005/8/layout/hierarchy3"/>
    <dgm:cxn modelId="{45A34BFD-3569-446D-A98C-DD103C98609E}" type="presParOf" srcId="{099DCB2D-2D9C-4109-A208-39AD3DD6FDC7}" destId="{667152CF-1499-40BE-83BC-FBD7DB8AE939}" srcOrd="8" destOrd="0" presId="urn:microsoft.com/office/officeart/2005/8/layout/hierarchy3"/>
    <dgm:cxn modelId="{9D23EB34-13D6-465C-8C3D-7516C5B17CBA}" type="presParOf" srcId="{099DCB2D-2D9C-4109-A208-39AD3DD6FDC7}" destId="{3128236E-0472-40D3-A821-B20F33B622C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E825A4-472E-4415-97F6-5C876D84520E}">
      <dsp:nvSpPr>
        <dsp:cNvPr id="0" name=""/>
        <dsp:cNvSpPr/>
      </dsp:nvSpPr>
      <dsp:spPr>
        <a:xfrm>
          <a:off x="0" y="0"/>
          <a:ext cx="8775738" cy="184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+mj-lt"/>
            </a:rPr>
            <a:t>ОРГАНИЗАЦИОННЫЕ ФОРМЫ ПРОВЕДЕНИЯ ЗАСЕДАНИЙ СНК:</a:t>
          </a:r>
          <a:endParaRPr lang="ru-RU" sz="3200" b="1" kern="1200" dirty="0">
            <a:solidFill>
              <a:srgbClr val="C00000"/>
            </a:solidFill>
            <a:latin typeface="+mj-lt"/>
          </a:endParaRPr>
        </a:p>
      </dsp:txBody>
      <dsp:txXfrm>
        <a:off x="0" y="0"/>
        <a:ext cx="8775738" cy="1846471"/>
      </dsp:txXfrm>
    </dsp:sp>
    <dsp:sp modelId="{0A398CFC-98A1-4AB5-AE7E-38011739E068}">
      <dsp:nvSpPr>
        <dsp:cNvPr id="0" name=""/>
        <dsp:cNvSpPr/>
      </dsp:nvSpPr>
      <dsp:spPr>
        <a:xfrm>
          <a:off x="877573" y="1846471"/>
          <a:ext cx="883141" cy="100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113"/>
              </a:lnTo>
              <a:lnTo>
                <a:pt x="883141" y="10091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1E45F-B11F-404B-B2BF-18CC8C39F032}">
      <dsp:nvSpPr>
        <dsp:cNvPr id="0" name=""/>
        <dsp:cNvSpPr/>
      </dsp:nvSpPr>
      <dsp:spPr>
        <a:xfrm rot="10800000" flipV="1">
          <a:off x="1760715" y="2531141"/>
          <a:ext cx="6069681" cy="64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ВЫСТУПЛЕНИЕ ПРЕПОДАВАТЕЛЕЙ, ПРАКТИЧЕСКИХ РАБОТНИКОВ ПО АКТУАЛЬНЫМ ТЕМАМ</a:t>
          </a:r>
          <a:endParaRPr lang="ru-RU" sz="1600" kern="1200" dirty="0"/>
        </a:p>
      </dsp:txBody>
      <dsp:txXfrm rot="10800000" flipV="1">
        <a:off x="1760715" y="2531141"/>
        <a:ext cx="6069681" cy="648889"/>
      </dsp:txXfrm>
    </dsp:sp>
    <dsp:sp modelId="{A20766DC-6A08-4C87-80B1-BFA73B2AF3D5}">
      <dsp:nvSpPr>
        <dsp:cNvPr id="0" name=""/>
        <dsp:cNvSpPr/>
      </dsp:nvSpPr>
      <dsp:spPr>
        <a:xfrm>
          <a:off x="877573" y="1846471"/>
          <a:ext cx="950216" cy="193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501"/>
              </a:lnTo>
              <a:lnTo>
                <a:pt x="950216" y="1933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261CF-7C26-4076-8D6F-513A2B69C620}">
      <dsp:nvSpPr>
        <dsp:cNvPr id="0" name=""/>
        <dsp:cNvSpPr/>
      </dsp:nvSpPr>
      <dsp:spPr>
        <a:xfrm rot="10800000" flipV="1">
          <a:off x="1827789" y="3442938"/>
          <a:ext cx="4276336" cy="674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ЗАСЛУШИВАНИЕ И ОБСУЖДЕНИЕ СТУДЕНЧЕСКИХ НАУЧНЫХ РАБОТ</a:t>
          </a:r>
          <a:endParaRPr lang="ru-RU" sz="1600" kern="1200" dirty="0"/>
        </a:p>
      </dsp:txBody>
      <dsp:txXfrm rot="10800000" flipV="1">
        <a:off x="1827789" y="3442938"/>
        <a:ext cx="4276336" cy="674070"/>
      </dsp:txXfrm>
    </dsp:sp>
    <dsp:sp modelId="{E1CE42B8-47C4-45FD-BCA7-0125C4345BA0}">
      <dsp:nvSpPr>
        <dsp:cNvPr id="0" name=""/>
        <dsp:cNvSpPr/>
      </dsp:nvSpPr>
      <dsp:spPr>
        <a:xfrm>
          <a:off x="877573" y="1846471"/>
          <a:ext cx="950216" cy="292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8718"/>
              </a:lnTo>
              <a:lnTo>
                <a:pt x="950216" y="29287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203A8-B713-43F7-B203-2AE5657E14E2}">
      <dsp:nvSpPr>
        <dsp:cNvPr id="0" name=""/>
        <dsp:cNvSpPr/>
      </dsp:nvSpPr>
      <dsp:spPr>
        <a:xfrm>
          <a:off x="1827789" y="4436169"/>
          <a:ext cx="5371570" cy="67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ДИСКУССИИ ПО АКТУАЛЬНЫМ ПРБЛЕМАМ ЮРИДИЧЕСКОЙ НАУКИ И ПРАВОПРИМЕНИТЕЛЬНОЙ ПРАКТИКИ</a:t>
          </a:r>
          <a:endParaRPr lang="ru-RU" sz="1600" kern="1200" dirty="0"/>
        </a:p>
      </dsp:txBody>
      <dsp:txXfrm>
        <a:off x="1827789" y="4436169"/>
        <a:ext cx="5371570" cy="678043"/>
      </dsp:txXfrm>
    </dsp:sp>
    <dsp:sp modelId="{3040708B-5D55-4B7E-A7DC-1F236C00819D}">
      <dsp:nvSpPr>
        <dsp:cNvPr id="0" name=""/>
        <dsp:cNvSpPr/>
      </dsp:nvSpPr>
      <dsp:spPr>
        <a:xfrm>
          <a:off x="877573" y="1846471"/>
          <a:ext cx="883141" cy="3879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769"/>
              </a:lnTo>
              <a:lnTo>
                <a:pt x="883141" y="38797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7F069-B76E-498D-A8FB-38B79A539A50}">
      <dsp:nvSpPr>
        <dsp:cNvPr id="0" name=""/>
        <dsp:cNvSpPr/>
      </dsp:nvSpPr>
      <dsp:spPr>
        <a:xfrm>
          <a:off x="1760715" y="5413834"/>
          <a:ext cx="6540273" cy="624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МЕЖВУЗОВСКИХ КРУГЛЫХ СТОЛОВ, ДЕБАТОВ И ДРУГИХ МЕРОПРИЯТИЙ </a:t>
          </a:r>
          <a:endParaRPr lang="ru-RU" sz="1600" kern="1200" dirty="0"/>
        </a:p>
      </dsp:txBody>
      <dsp:txXfrm>
        <a:off x="1760715" y="5413834"/>
        <a:ext cx="6540273" cy="6248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1F55C-6DCC-4FF9-BB75-0239D391F6F0}">
      <dsp:nvSpPr>
        <dsp:cNvPr id="0" name=""/>
        <dsp:cNvSpPr/>
      </dsp:nvSpPr>
      <dsp:spPr>
        <a:xfrm>
          <a:off x="0" y="0"/>
          <a:ext cx="8349850" cy="1974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СТУДЕНЧЕСКИЕ НАУЧНЫЕ КРУЖКИ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0" y="0"/>
        <a:ext cx="8349850" cy="1974937"/>
      </dsp:txXfrm>
    </dsp:sp>
    <dsp:sp modelId="{0E082383-B45F-4AA8-9B9D-DADCD39A161D}">
      <dsp:nvSpPr>
        <dsp:cNvPr id="0" name=""/>
        <dsp:cNvSpPr/>
      </dsp:nvSpPr>
      <dsp:spPr>
        <a:xfrm>
          <a:off x="834985" y="1974937"/>
          <a:ext cx="714412" cy="645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265"/>
              </a:lnTo>
              <a:lnTo>
                <a:pt x="714412" y="645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9791-8C71-4D31-97D2-878126617EE2}">
      <dsp:nvSpPr>
        <dsp:cNvPr id="0" name=""/>
        <dsp:cNvSpPr/>
      </dsp:nvSpPr>
      <dsp:spPr>
        <a:xfrm>
          <a:off x="1549397" y="2378187"/>
          <a:ext cx="4806341" cy="484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B050"/>
              </a:solidFill>
            </a:rPr>
            <a:t>ЦИВИЛИСТ</a:t>
          </a:r>
          <a:endParaRPr lang="ru-RU" sz="1400" kern="1200" dirty="0">
            <a:solidFill>
              <a:srgbClr val="00B050"/>
            </a:solidFill>
          </a:endParaRPr>
        </a:p>
      </dsp:txBody>
      <dsp:txXfrm>
        <a:off x="1549397" y="2378187"/>
        <a:ext cx="4806341" cy="484029"/>
      </dsp:txXfrm>
    </dsp:sp>
    <dsp:sp modelId="{32ACA775-EA11-40D7-83FA-349F55470E27}">
      <dsp:nvSpPr>
        <dsp:cNvPr id="0" name=""/>
        <dsp:cNvSpPr/>
      </dsp:nvSpPr>
      <dsp:spPr>
        <a:xfrm>
          <a:off x="834985" y="1974937"/>
          <a:ext cx="800163" cy="146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214"/>
              </a:lnTo>
              <a:lnTo>
                <a:pt x="800163" y="146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67C46-AB68-4EDC-AE20-6B07CBEBB31D}">
      <dsp:nvSpPr>
        <dsp:cNvPr id="0" name=""/>
        <dsp:cNvSpPr/>
      </dsp:nvSpPr>
      <dsp:spPr>
        <a:xfrm>
          <a:off x="1635148" y="3149961"/>
          <a:ext cx="4759066" cy="570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F0"/>
              </a:solidFill>
            </a:rPr>
            <a:t>ПОКЛОННИКИ ФЕМИДЫ  </a:t>
          </a:r>
          <a:endParaRPr lang="ru-RU" sz="2000" kern="1200" dirty="0">
            <a:solidFill>
              <a:srgbClr val="00B0F0"/>
            </a:solidFill>
          </a:endParaRPr>
        </a:p>
      </dsp:txBody>
      <dsp:txXfrm>
        <a:off x="1635148" y="3149961"/>
        <a:ext cx="4759066" cy="570379"/>
      </dsp:txXfrm>
    </dsp:sp>
    <dsp:sp modelId="{9CC17158-D21A-4D19-A2E6-E439CDDC0D8B}">
      <dsp:nvSpPr>
        <dsp:cNvPr id="0" name=""/>
        <dsp:cNvSpPr/>
      </dsp:nvSpPr>
      <dsp:spPr>
        <a:xfrm>
          <a:off x="834985" y="1974937"/>
          <a:ext cx="814682" cy="218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899"/>
              </a:lnTo>
              <a:lnTo>
                <a:pt x="814682" y="21808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0B112-02ED-4BB6-B073-E6D27F669C63}">
      <dsp:nvSpPr>
        <dsp:cNvPr id="0" name=""/>
        <dsp:cNvSpPr/>
      </dsp:nvSpPr>
      <dsp:spPr>
        <a:xfrm>
          <a:off x="1649667" y="3846898"/>
          <a:ext cx="4791503" cy="617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ПРАВОВЕД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1649667" y="3846898"/>
        <a:ext cx="4791503" cy="617877"/>
      </dsp:txXfrm>
    </dsp:sp>
    <dsp:sp modelId="{9C2AE9AC-312F-4EB9-ABB8-D6E17AEEFD12}">
      <dsp:nvSpPr>
        <dsp:cNvPr id="0" name=""/>
        <dsp:cNvSpPr/>
      </dsp:nvSpPr>
      <dsp:spPr>
        <a:xfrm>
          <a:off x="834985" y="1974937"/>
          <a:ext cx="839182" cy="3017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814"/>
              </a:lnTo>
              <a:lnTo>
                <a:pt x="839182" y="30178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C804B-68D2-4BA2-9D99-962482765A71}">
      <dsp:nvSpPr>
        <dsp:cNvPr id="0" name=""/>
        <dsp:cNvSpPr/>
      </dsp:nvSpPr>
      <dsp:spPr>
        <a:xfrm>
          <a:off x="1674167" y="4714554"/>
          <a:ext cx="4562588" cy="556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ПРЕСТУПЛЕНИЕ И НАКАЗАНИЕ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1674167" y="4714554"/>
        <a:ext cx="4562588" cy="556394"/>
      </dsp:txXfrm>
    </dsp:sp>
    <dsp:sp modelId="{667152CF-1499-40BE-83BC-FBD7DB8AE939}">
      <dsp:nvSpPr>
        <dsp:cNvPr id="0" name=""/>
        <dsp:cNvSpPr/>
      </dsp:nvSpPr>
      <dsp:spPr>
        <a:xfrm>
          <a:off x="834985" y="1974937"/>
          <a:ext cx="839182" cy="378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8580"/>
              </a:lnTo>
              <a:lnTo>
                <a:pt x="839182" y="37885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8236E-0472-40D3-A821-B20F33B622C9}">
      <dsp:nvSpPr>
        <dsp:cNvPr id="0" name=""/>
        <dsp:cNvSpPr/>
      </dsp:nvSpPr>
      <dsp:spPr>
        <a:xfrm>
          <a:off x="1674167" y="5478323"/>
          <a:ext cx="4461562" cy="570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РИТОРИКА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674167" y="5478323"/>
        <a:ext cx="4461562" cy="570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9769" y="2643182"/>
            <a:ext cx="8744573" cy="31393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СТУДЕНЧЕСКИЕ</a:t>
            </a:r>
            <a:br>
              <a:rPr lang="ru-RU" sz="48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НАУЧНЫЕ КРУЖКИ</a:t>
            </a:r>
          </a:p>
          <a:p>
            <a:pPr algn="ctr"/>
            <a:r>
              <a:rPr lang="ru-RU" sz="48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ЮРИДИЧЕСКОГО ФАКУЛЬТЕТА</a:t>
            </a:r>
          </a:p>
          <a:p>
            <a:pPr algn="ctr"/>
            <a:endParaRPr lang="ru-RU" sz="54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85852" cy="12858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214290"/>
            <a:ext cx="2214546" cy="21991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ПРАВОВЕД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071678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Цель СНК: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обсуждение актуальных проблем </a:t>
            </a:r>
            <a:r>
              <a:rPr lang="ru-RU" sz="2400" dirty="0" smtClean="0"/>
              <a:t>финансового права, административного права и процесса, таможенного права, правового обеспечения </a:t>
            </a:r>
            <a:r>
              <a:rPr lang="ru-RU" sz="2400" dirty="0" err="1" smtClean="0"/>
              <a:t>антикоррупционной</a:t>
            </a:r>
            <a:r>
              <a:rPr lang="ru-RU" sz="2400" dirty="0" smtClean="0"/>
              <a:t> политики, а также повышение правовой грамотности студентов неюридических направлений подготовки и специальностей.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Руководитель: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ст. преподаватель </a:t>
            </a:r>
            <a:r>
              <a:rPr lang="ru-RU" sz="2400" b="1" dirty="0" err="1" smtClean="0"/>
              <a:t>Сошко</a:t>
            </a:r>
            <a:r>
              <a:rPr lang="ru-RU" sz="2400" b="1" dirty="0" smtClean="0"/>
              <a:t> Ирина Александровна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Заседания проходят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ежеквартально. Ауд. 128.</a:t>
            </a:r>
          </a:p>
          <a:p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Студенты-кружковцы участвуют в научно-исследовательской работе, проводимой на кафедре, на научных форумах международного, всероссийского, республиканского, вузовского уровня.</a:t>
            </a:r>
            <a:endParaRPr lang="ru-RU" sz="2000" dirty="0" smtClean="0"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2148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 descr="https://docviewer.yandex.ru/htmlimage?id=3668-1w6qwjzt9ngkyi1an57a2sqxh6bmmhdpby90b1w85960gh3zbxq996xhbdt49amidwaqmneax0wjzbuny7akf2ytqyg8rforb4v&amp;name=image-aQwP4koNHaidTWQqht.jpg"/>
          <p:cNvSpPr>
            <a:spLocks noChangeAspect="1" noChangeArrowheads="1"/>
          </p:cNvSpPr>
          <p:nvPr/>
        </p:nvSpPr>
        <p:spPr bwMode="auto">
          <a:xfrm>
            <a:off x="155575" y="-2925763"/>
            <a:ext cx="6096000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6434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8" descr="DSCN35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43240" y="2332037"/>
            <a:ext cx="3394075" cy="4525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«Преступление и наказание»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726630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Цель СНК: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обсуждение актуальных проблем уголовного и уголовно-исполнительного права и смежных с ними отраслей наук.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Руководитель: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к.ю.н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., доцент Нечаева Елена Владимировна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Заседания проходят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 средам (нечетная неделя) один раз в месяц. </a:t>
            </a:r>
            <a:r>
              <a:rPr lang="ru-RU" sz="2400" dirty="0" smtClean="0"/>
              <a:t>Начало: 15ч.30мин. Ауд. 409.</a:t>
            </a:r>
          </a:p>
          <a:p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Студенты-кружковцы участвуют в научной и экспериментальной работе, проводимой на кафедре, осуществляют сбор статистического материала, анкетирование и т.д.</a:t>
            </a:r>
            <a:endParaRPr lang="ru-RU" sz="2000" dirty="0" smtClean="0"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57364"/>
            <a:ext cx="3961320" cy="331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45005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409-2\Desktop\ПРАВОХ\2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18" y="4643446"/>
            <a:ext cx="3512782" cy="2214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РИТОРИКА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571612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Цель СНК: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обсуждение вопросов э</a:t>
            </a:r>
            <a:r>
              <a:rPr lang="ru-RU" sz="2400" dirty="0" smtClean="0"/>
              <a:t>волюции и проблем российского и международного права, качества </a:t>
            </a:r>
            <a:r>
              <a:rPr lang="ru-RU" sz="2400" dirty="0" err="1" smtClean="0"/>
              <a:t>антикоррупцинного</a:t>
            </a:r>
            <a:r>
              <a:rPr lang="ru-RU" sz="2400" dirty="0" smtClean="0"/>
              <a:t> законодательства, актуальные проблемы теории государства и права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Руководитель: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к.ю.н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., доцент</a:t>
            </a:r>
            <a:r>
              <a:rPr lang="ru-RU" sz="2400" dirty="0" smtClean="0"/>
              <a:t> </a:t>
            </a:r>
            <a:r>
              <a:rPr lang="ru-RU" sz="2400" b="1" dirty="0" smtClean="0"/>
              <a:t>Зиновьева Лариса Геннадьевна.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Заседания проходят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 </a:t>
            </a:r>
            <a:r>
              <a:rPr lang="ru-RU" sz="2400" dirty="0" smtClean="0"/>
              <a:t>вторникам.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Начало: 13ч.10мин. Ауд. 408.</a:t>
            </a:r>
          </a:p>
          <a:p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Студенты-кружковцы активно участвуют на заседаниях, где обсуждаются проблемы теории </a:t>
            </a:r>
            <a:r>
              <a:rPr lang="ru-RU" sz="2000" dirty="0" smtClean="0"/>
              <a:t>государства и права, истории права, дискутируют о  политико-правовой мысли в России, международных организациях как  производных субъектов международного права и др.</a:t>
            </a:r>
            <a:endParaRPr lang="ru-RU" sz="2000" dirty="0" smtClean="0">
              <a:cs typeface="Arial" pitchFamily="34" charset="0"/>
            </a:endParaRPr>
          </a:p>
        </p:txBody>
      </p:sp>
      <p:pic>
        <p:nvPicPr>
          <p:cNvPr id="9" name="Рисунок 8" descr="http://cs614623.vk.me/v614623791/f548/rccAlxcS46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5940425" cy="44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7" descr="DSCN35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29256" y="2714620"/>
            <a:ext cx="2946455" cy="3929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642918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деятельности СНК является расширение научного потенциала и формирование навыка научно-исследовательской деятельности у студентов.</a:t>
            </a:r>
          </a:p>
        </p:txBody>
      </p:sp>
      <p:sp>
        <p:nvSpPr>
          <p:cNvPr id="8194" name="AutoShape 2" descr="https://apf.mail.ru/cgi-bin/readmsg/DSCN3041.JPG?id=14163378070000000707%3B0%3B2&amp;x-email=huraskina%40mail.ru&amp;exif=1&amp;bs=28336&amp;bl=667506&amp;ct=image%2Fjpeg&amp;cn=DSCN3041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apf.mail.ru/cgi-bin/readmsg/DSCN3041.JPG?id=14163378070000000707%3B0%3B2&amp;x-email=huraskina%40mail.ru&amp;exif=1&amp;bs=28336&amp;bl=667506&amp;ct=image%2Fjpeg&amp;cn=DSCN3041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7" descr="DSCN35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57620" y="2714620"/>
            <a:ext cx="5048253" cy="3118038"/>
          </a:xfrm>
          <a:prstGeom prst="rect">
            <a:avLst/>
          </a:prstGeom>
        </p:spPr>
      </p:pic>
      <p:pic>
        <p:nvPicPr>
          <p:cNvPr id="11" name="Содержимое 5" descr="306x228-images-stories-foto-minust-o6foemryh1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3500462" cy="21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14612" y="357166"/>
            <a:ext cx="264320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ЗАДАЧИ СНК: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071678"/>
            <a:ext cx="292895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привлечение студентов к научно-исследовательской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2071678"/>
            <a:ext cx="292895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у студентов познавательной активности и творческих способностей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929066"/>
            <a:ext cx="300039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ознакомление студентов с методами и приемами научного анализа,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4000504"/>
            <a:ext cx="292895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условий для  проведения дискуссий и приобретение студентами  навыков публичного выступления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821769" y="1678769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750595" y="167876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393141" y="2607463"/>
            <a:ext cx="228601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428992" y="2500306"/>
            <a:ext cx="228601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142844" y="285728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28596" y="285728"/>
          <a:ext cx="835824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3876" y="4572008"/>
            <a:ext cx="2230124" cy="22145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«ЦИВИЛИСТ»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2256345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Цель СНК: </a:t>
            </a:r>
            <a:r>
              <a:rPr lang="ru-RU" sz="2400" dirty="0" smtClean="0"/>
              <a:t>обсуждение наиболее актуальных и дискуссионных вопросов в области цивилистики, привлечение теоретиков и практиков для расширения теоретических и практических знаний студентов.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Руководитель: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ст. преподаватель </a:t>
            </a:r>
            <a:r>
              <a:rPr lang="ru-RU" sz="2400" b="1" dirty="0" smtClean="0"/>
              <a:t>Семенова Инна Юрьевна.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Заседания проходят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третий четверг каждого месяца. </a:t>
            </a:r>
            <a:r>
              <a:rPr lang="ru-RU" sz="2400" dirty="0" smtClean="0"/>
              <a:t>Начало: 15ч.30мин. Ауд. 206.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6837" y="2143116"/>
            <a:ext cx="5177163" cy="38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00372"/>
            <a:ext cx="550072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142852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заседаниях кружка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студенты выступают с докладами на актуальные темы с последующим обсуждением, организовывают выездные занятия с посещением государственных органов и общественных организаций, разбирают различные ситуационные задачи в форме деловых игр. Студенты участвуют в научно-исследовательской работе, результаты исследований докладывают на различных конференциях, оформляют в виде конкурсных работ.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«ПОКЛОННИКИ ФЕМИДЫ  »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887016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Цель СНК: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400" dirty="0" smtClean="0"/>
              <a:t>асширение теоретических и практических знаний студентов в области конституционного, муниципального, трудового права, выявление и обсуждение наиболее актуальных и дискуссионных вопросов российского законодательства и его </a:t>
            </a:r>
            <a:r>
              <a:rPr lang="ru-RU" sz="2400" dirty="0" err="1" smtClean="0"/>
              <a:t>правоприменении</a:t>
            </a:r>
            <a:r>
              <a:rPr lang="ru-RU" sz="2400" dirty="0" smtClean="0"/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Руководитель: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ст. преподаватель </a:t>
            </a:r>
            <a:r>
              <a:rPr lang="ru-RU" sz="2400" b="1" dirty="0" err="1" smtClean="0"/>
              <a:t>Айсын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Гульназ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Семигулловна</a:t>
            </a:r>
            <a:r>
              <a:rPr lang="ru-RU" sz="2400" b="1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Заседания проходят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раз в квартал. </a:t>
            </a:r>
            <a:r>
              <a:rPr lang="ru-RU" sz="2400" dirty="0" smtClean="0"/>
              <a:t>Начало: 15ч.30мин. Ауд. 409.</a:t>
            </a:r>
          </a:p>
          <a:p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357166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На заседаниях студенты совместно с преподавателями обсуждают актуальные вопросы конституционного, муниципального, трудового права, предлагают проекты решений общественно значимых проблем; обсуждают федеральные и региональные законопроекты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 descr="C:\Users\Роман\Desktop\ЧИНЧИКОВА\DSC_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714488"/>
            <a:ext cx="5156932" cy="342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Рисунок2 кон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2643182"/>
            <a:ext cx="4950804" cy="3714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881</TotalTime>
  <Words>430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Слайд 2</vt:lpstr>
      <vt:lpstr>Слайд 3</vt:lpstr>
      <vt:lpstr>Слайд 4</vt:lpstr>
      <vt:lpstr>Слайд 5</vt:lpstr>
      <vt:lpstr>«ЦИВИЛИСТ»</vt:lpstr>
      <vt:lpstr>Слайд 7</vt:lpstr>
      <vt:lpstr>«ПОКЛОННИКИ ФЕМИДЫ  »</vt:lpstr>
      <vt:lpstr>Слайд 9</vt:lpstr>
      <vt:lpstr>«ПРАВОВЕД»</vt:lpstr>
      <vt:lpstr>Слайд 11</vt:lpstr>
      <vt:lpstr>«Преступление и наказание»</vt:lpstr>
      <vt:lpstr>Слайд 13</vt:lpstr>
      <vt:lpstr>«РИТОРИКА»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Дария</dc:creator>
  <cp:lastModifiedBy>Надежда</cp:lastModifiedBy>
  <cp:revision>71</cp:revision>
  <dcterms:created xsi:type="dcterms:W3CDTF">2014-05-06T17:40:53Z</dcterms:created>
  <dcterms:modified xsi:type="dcterms:W3CDTF">2014-11-18T21:46:35Z</dcterms:modified>
</cp:coreProperties>
</file>